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4964B-A26A-75A3-C63D-5D493F469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F2C4FC-8AC7-9F45-8B6A-9013C5082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09767-4E06-4656-AAE1-96FA2EC15B43}" type="datetimeFigureOut">
              <a:rPr lang="en-US" smtClean="0"/>
              <a:t>03/26/2024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46C7DE-5E41-1D0D-9C6F-FA0BCD143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BBC591-7B34-CA3C-9719-3CE0F7F41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95557-7E4F-4DAC-AC85-F46A0467C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398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C047F8-A303-8B6C-73B0-8BC3E9888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BF62C9-9270-799B-0A2B-AE86ABB4B5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C31A6-452E-BD0A-FDFA-33D29E19FB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09767-4E06-4656-AAE1-96FA2EC15B43}" type="datetimeFigureOut">
              <a:rPr lang="en-US" smtClean="0"/>
              <a:t>03/26/2024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034FB-BF34-A2F4-6D8D-F5F765AE3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AB40C-DF65-69EF-50E6-33B141456B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95557-7E4F-4DAC-AC85-F46A0467C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831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014B3A3-93D6-F588-43F4-C8A2FC8AA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0CBFD5-E09F-79D0-E5ED-D1163D2C9B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50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513ECD5-CEFB-FA25-69E6-D7CDC598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Cập nhật dữ liệu với lệnh UPDATE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7B54DF-2DAA-8F35-B546-FF55C308DA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60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854D320-AA8D-B157-B6D4-F736DF9BB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Cập nhật dữ liệu với lệnh UPDATE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126694-4D06-1179-CC3D-79A4A7B8FF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362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0CDD48B-05BF-245D-BD06-F16538F49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Cập nhật dữ liệu với lệnh UPDATE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D89437-EF82-0452-D0EF-E0357F5FA7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62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A8C55CE-781D-EC38-A757-BBDA925C2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Xóa dữ liệu với câu lệnh DELETE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009B02-3A7A-D8C9-74D1-6DF0EBAB11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94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50FB215-9291-6FF3-0BC1-788B2885D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Xóa dữ liệu với câu lệnh DELETE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127AF2-343D-9726-18DD-C15D9DC227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642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03ECA23-3BD9-FD06-D1B4-AFE56176F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Xóa dữ liệu với câu lệnh DELETE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2907FB-7DC4-EC0E-7EFC-EBE19C1F51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7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4DADA02-CA32-5432-6796-667CB99C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Xóa dữ liệu với câu lệnh DELETE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0AF390-DEAB-D5D1-B001-EF01DEF7B3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89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D4F1D5A-E520-A2D6-D783-EAF5F3AD4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300"/>
              </a:spcBef>
            </a:pPr>
            <a:r>
              <a:rPr lang="en-US"/>
              <a:t>Chương 3: </a:t>
            </a: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TRUY VẤN HÀNH ĐỘNG </a:t>
            </a:r>
            <a:br>
              <a:rPr lang="en-US"/>
            </a:br>
            <a:br>
              <a:rPr lang="en-US" sz="1200"/>
            </a:br>
            <a:r>
              <a:rPr lang="en-US"/>
              <a:t>(INSERT, UPDATE, DELETE)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6E0485-5DA0-F558-9B24-760B6BFF2C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36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FD4F225-B9EF-EB44-9BDD-F256DC81C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NỘI DUNG CHÍNH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2ED2D6-FB45-192F-9BBC-AA4BA5A6F3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514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075F75B-8C2F-CC97-FD22-FCB3787F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Thêm dữ liệu với câu lệnh INSERT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5F6908-BF11-2C82-6435-19CE3BD700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29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1A8D086-03B5-7027-02B0-38094206A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Thêm dữ liệu với câu lệnh INSERT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87CE1-AB68-F564-59F7-51782FCB65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58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036CA92-5DD6-1A2F-9696-0A0FE9206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Thêm dữ liệu với câu lệnh INSERT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F0715D-9FA2-BCB5-91F8-FACAE36D8B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387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AD5FDD4-EA70-F888-311F-FA89CE84B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Thêm dữ liệu với câu lệnh INSERT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A69A1E-76E1-C6A1-313B-40FEA0C5A9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17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0126CC3-AB37-545D-2F89-E05B7C1D4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Thêm dữ liệu với câu lệnh INSERT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E0AFDC-58CF-4075-35DC-662601A0ED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64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1EEF38F-2C3F-162D-B65E-E5F7DF0B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Cập nhật dữ liệu với lệnh UPDATE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F04148-8085-3D4E-D49F-0F081E33A2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84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</Words>
  <Application>Microsoft Office PowerPoint</Application>
  <PresentationFormat>On-screen Show (4:3)</PresentationFormat>
  <Paragraphs>15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Chương 3:    TRUY VẤN HÀNH ĐỘNG   (INSERT, UPDATE, DELETE)</vt:lpstr>
      <vt:lpstr>NỘI DUNG CHÍNH</vt:lpstr>
      <vt:lpstr>1. Thêm dữ liệu với câu lệnh INSERT</vt:lpstr>
      <vt:lpstr>1. Thêm dữ liệu với câu lệnh INSERT</vt:lpstr>
      <vt:lpstr>1. Thêm dữ liệu với câu lệnh INSERT</vt:lpstr>
      <vt:lpstr>1. Thêm dữ liệu với câu lệnh INSERT</vt:lpstr>
      <vt:lpstr>1. Thêm dữ liệu với câu lệnh INSERT</vt:lpstr>
      <vt:lpstr>2. Cập nhật dữ liệu với lệnh UPDATE</vt:lpstr>
      <vt:lpstr>2. Cập nhật dữ liệu với lệnh UPDATE</vt:lpstr>
      <vt:lpstr>2. Cập nhật dữ liệu với lệnh UPDATE</vt:lpstr>
      <vt:lpstr>2. Cập nhật dữ liệu với lệnh UPDATE</vt:lpstr>
      <vt:lpstr>3. Xóa dữ liệu với câu lệnh DELETE</vt:lpstr>
      <vt:lpstr>3. Xóa dữ liệu với câu lệnh DELETE</vt:lpstr>
      <vt:lpstr>3. Xóa dữ liệu với câu lệnh DELETE</vt:lpstr>
      <vt:lpstr>3. Xóa dữ liệu với câu lệnh DELETE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</cp:revision>
  <dcterms:created xsi:type="dcterms:W3CDTF">2024-03-26T00:53:00Z</dcterms:created>
  <dcterms:modified xsi:type="dcterms:W3CDTF">2024-03-26T00:53:00Z</dcterms:modified>
</cp:coreProperties>
</file>